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FD16-1C51-4324-AF71-D2FF67632840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E1DA-39ED-41D0-ADB0-32355D80D3E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71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FD16-1C51-4324-AF71-D2FF67632840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E1DA-39ED-41D0-ADB0-32355D80D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12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FD16-1C51-4324-AF71-D2FF67632840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E1DA-39ED-41D0-ADB0-32355D80D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65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FD16-1C51-4324-AF71-D2FF67632840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E1DA-39ED-41D0-ADB0-32355D80D3E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890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FD16-1C51-4324-AF71-D2FF67632840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E1DA-39ED-41D0-ADB0-32355D80D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71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FD16-1C51-4324-AF71-D2FF67632840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E1DA-39ED-41D0-ADB0-32355D80D3E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110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FD16-1C51-4324-AF71-D2FF67632840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E1DA-39ED-41D0-ADB0-32355D80D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73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FD16-1C51-4324-AF71-D2FF67632840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E1DA-39ED-41D0-ADB0-32355D80D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76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FD16-1C51-4324-AF71-D2FF67632840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E1DA-39ED-41D0-ADB0-32355D80D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96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FD16-1C51-4324-AF71-D2FF67632840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E1DA-39ED-41D0-ADB0-32355D80D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2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FD16-1C51-4324-AF71-D2FF67632840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E1DA-39ED-41D0-ADB0-32355D80D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20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FD16-1C51-4324-AF71-D2FF67632840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E1DA-39ED-41D0-ADB0-32355D80D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22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FD16-1C51-4324-AF71-D2FF67632840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E1DA-39ED-41D0-ADB0-32355D80D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28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FD16-1C51-4324-AF71-D2FF67632840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E1DA-39ED-41D0-ADB0-32355D80D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42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FD16-1C51-4324-AF71-D2FF67632840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E1DA-39ED-41D0-ADB0-32355D80D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03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FD16-1C51-4324-AF71-D2FF67632840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E1DA-39ED-41D0-ADB0-32355D80D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FD16-1C51-4324-AF71-D2FF67632840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E1DA-39ED-41D0-ADB0-32355D80D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07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8F9FD16-1C51-4324-AF71-D2FF67632840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85AE1DA-39ED-41D0-ADB0-32355D80D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861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8525" y="439976"/>
            <a:ext cx="9144000" cy="23876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НОД на тему:</a:t>
            </a:r>
            <a:b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«Знакомство со стихотворениями</a:t>
            </a:r>
            <a:b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русских поэтов о зиме».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2180" y="4584676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l"/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Денисюк Светлана Владимировна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МАДОУ 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ЦРР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д/с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№31</a:t>
            </a:r>
          </a:p>
          <a:p>
            <a:pPr algn="l"/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Калининграда.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2" y="440875"/>
            <a:ext cx="4538245" cy="34036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010" y="2827576"/>
            <a:ext cx="5974850" cy="373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1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2513" y="450376"/>
            <a:ext cx="9635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этап.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настрой.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этап.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Сюрпризный момент.</a:t>
            </a:r>
          </a:p>
          <a:p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674" y="1757149"/>
            <a:ext cx="6418998" cy="481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4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0626" y="450376"/>
            <a:ext cx="97854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этап.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Мотивационно-побудительный.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с Незнайкой «Поэзия. Стихотворения о зиме».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668" y="1342928"/>
            <a:ext cx="6735611" cy="505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8866" y="419094"/>
            <a:ext cx="973085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этап.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имеющихся представлений.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стихотворений о зиме:</a:t>
            </a:r>
          </a:p>
          <a:p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«Поёт зима, аукает…»</a:t>
            </a:r>
          </a:p>
          <a:p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«Белая береза»</a:t>
            </a:r>
          </a:p>
          <a:p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ветер бушует над бором…»</a:t>
            </a:r>
            <a:endParaRPr 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96" y="1419368"/>
            <a:ext cx="6723797" cy="504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6978" y="477671"/>
            <a:ext cx="97581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этап.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имеющихся представлений.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«Подбери фотографии зимы к стихотворениям».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«Какое настроение вызывает картина».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9" y="2705669"/>
            <a:ext cx="3771333" cy="28284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414" y="2705668"/>
            <a:ext cx="3771332" cy="28284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168" y="2705667"/>
            <a:ext cx="3771332" cy="282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0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4275" y="450376"/>
            <a:ext cx="96899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этап.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Динамическая пауза.</a:t>
            </a:r>
          </a:p>
          <a:p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Зимушка-зима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411" y="1456897"/>
            <a:ext cx="6910317" cy="518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2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9683" y="532262"/>
            <a:ext cx="93077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этап.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работа.</a:t>
            </a:r>
          </a:p>
          <a:p>
            <a:endParaRPr lang="ru-RU" sz="28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Сочиняем стихотворение о зиме.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Подставляем по смыслу и в рифму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последние слова строк с опорой на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демонстрируемые воспитателем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предметы из сундучка.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60" y="1378422"/>
            <a:ext cx="5581937" cy="41864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8270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036" y="464023"/>
            <a:ext cx="100038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этап.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с детьми о том, что нового они узнали.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82" y="1469116"/>
            <a:ext cx="6743115" cy="505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9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159</Words>
  <Application>Microsoft Office PowerPoint</Application>
  <PresentationFormat>Широкоэкранный</PresentationFormat>
  <Paragraphs>30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Сектор</vt:lpstr>
      <vt:lpstr>Конспект НОД на тему: «Знакомство со стихотворениями русских поэтов о зиме».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НОД на тему: «Знакомство со стихотворениями русских поэтов о зиме».</dc:title>
  <dc:creator>ASUS1</dc:creator>
  <cp:lastModifiedBy>ASUS1</cp:lastModifiedBy>
  <cp:revision>14</cp:revision>
  <dcterms:created xsi:type="dcterms:W3CDTF">2015-01-19T19:07:41Z</dcterms:created>
  <dcterms:modified xsi:type="dcterms:W3CDTF">2015-01-19T21:21:33Z</dcterms:modified>
</cp:coreProperties>
</file>